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3078" y="84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16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98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64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92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07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71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07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91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76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62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7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9092-5C32-42F4-A20C-A8605504792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D4681-3A49-4454-8117-87B958E4917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06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09600" y="8774823"/>
            <a:ext cx="9334500" cy="82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500" b="1" dirty="0">
                <a:latin typeface="Arial" panose="020B0604020202020204" pitchFamily="34" charset="0"/>
                <a:cs typeface="Arial" panose="020B0604020202020204" pitchFamily="34" charset="0"/>
              </a:rPr>
              <a:t>MOGORO 18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 aprile 2018 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 ore 11.00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1306288" y="14265879"/>
            <a:ext cx="32405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mogoro</a:t>
            </a:r>
            <a:endParaRPr lang="it-IT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09600" y="10984210"/>
            <a:ext cx="90106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Centro per l’Impiego </a:t>
            </a:r>
          </a:p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via Velio Spano, 3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57200" y="3771241"/>
            <a:ext cx="9772650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88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"Resto al Sud" </a:t>
            </a:r>
            <a:endParaRPr lang="it-IT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306288" y="5420923"/>
            <a:ext cx="8085362" cy="1573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500" b="1" dirty="0">
                <a:solidFill>
                  <a:srgbClr val="5F5F5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nuovo incentivo rivolto ai giovani </a:t>
            </a:r>
            <a:endParaRPr lang="it-IT" sz="2500" dirty="0">
              <a:solidFill>
                <a:srgbClr val="5F5F5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500" b="1" dirty="0">
                <a:solidFill>
                  <a:srgbClr val="5F5F5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fino a 35 anni che intendono </a:t>
            </a:r>
            <a:endParaRPr lang="it-IT" sz="2500" dirty="0">
              <a:solidFill>
                <a:srgbClr val="5F5F5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2500" b="1" dirty="0">
                <a:solidFill>
                  <a:srgbClr val="5F5F5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avviare una attività imprenditoriale+</a:t>
            </a:r>
            <a:endParaRPr lang="it-IT" sz="2500" dirty="0">
              <a:solidFill>
                <a:srgbClr val="5F5F5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nettore diritto 19"/>
          <p:cNvCxnSpPr/>
          <p:nvPr/>
        </p:nvCxnSpPr>
        <p:spPr>
          <a:xfrm>
            <a:off x="609600" y="8039100"/>
            <a:ext cx="93345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/>
          <p:cNvCxnSpPr/>
          <p:nvPr/>
        </p:nvCxnSpPr>
        <p:spPr>
          <a:xfrm>
            <a:off x="609600" y="10325100"/>
            <a:ext cx="93345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/>
          <p:cNvCxnSpPr/>
          <p:nvPr/>
        </p:nvCxnSpPr>
        <p:spPr>
          <a:xfrm flipV="1">
            <a:off x="4476750" y="13811250"/>
            <a:ext cx="0" cy="10800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ttangolo 30"/>
          <p:cNvSpPr/>
          <p:nvPr/>
        </p:nvSpPr>
        <p:spPr>
          <a:xfrm>
            <a:off x="4546880" y="14063267"/>
            <a:ext cx="42732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CPI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mogoro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aspal.cpimogoro@aspalsardegna.it</a:t>
            </a:r>
          </a:p>
        </p:txBody>
      </p:sp>
    </p:spTree>
    <p:extLst>
      <p:ext uri="{BB962C8B-B14F-4D97-AF65-F5344CB8AC3E}">
        <p14:creationId xmlns:p14="http://schemas.microsoft.com/office/powerpoint/2010/main" val="89582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Sebastiano Cubeddu</dc:creator>
  <cp:lastModifiedBy>Cocco, Claudia</cp:lastModifiedBy>
  <cp:revision>10</cp:revision>
  <dcterms:created xsi:type="dcterms:W3CDTF">2018-02-27T14:28:08Z</dcterms:created>
  <dcterms:modified xsi:type="dcterms:W3CDTF">2018-04-17T10:50:43Z</dcterms:modified>
</cp:coreProperties>
</file>